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BFC67B-42F1-4D0F-93EB-3BBC882E4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767" y="0"/>
            <a:ext cx="5620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00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6</cp:revision>
  <dcterms:created xsi:type="dcterms:W3CDTF">2020-04-18T07:36:16Z</dcterms:created>
  <dcterms:modified xsi:type="dcterms:W3CDTF">2020-04-19T16:45:43Z</dcterms:modified>
</cp:coreProperties>
</file>